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261" r:id="rId3"/>
    <p:sldId id="262" r:id="rId4"/>
    <p:sldId id="273" r:id="rId5"/>
    <p:sldId id="263" r:id="rId6"/>
    <p:sldId id="268" r:id="rId7"/>
    <p:sldId id="264" r:id="rId8"/>
    <p:sldId id="269" r:id="rId9"/>
    <p:sldId id="265" r:id="rId10"/>
    <p:sldId id="266" r:id="rId11"/>
    <p:sldId id="272" r:id="rId12"/>
    <p:sldId id="267" r:id="rId13"/>
    <p:sldId id="271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FF"/>
    <a:srgbClr val="00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94"/>
  </p:normalViewPr>
  <p:slideViewPr>
    <p:cSldViewPr snapToGrid="0" snapToObjects="1">
      <p:cViewPr varScale="1">
        <p:scale>
          <a:sx n="57" d="100"/>
          <a:sy n="57" d="100"/>
        </p:scale>
        <p:origin x="36" y="7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BC0E-3D9E-AD47-A71F-225F1F3A3655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6B20-EAE6-AD49-B531-D228C4479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412476"/>
            <a:ext cx="6685280" cy="1881863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7B790-F972-BCB8-6F4A-CA14E6B6B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8782" y="247539"/>
            <a:ext cx="2363414" cy="78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1ED99-06D8-08E8-3419-762B0BE60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316" y="1694325"/>
            <a:ext cx="5265683" cy="45909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E35002B-EC7A-FF51-E4D8-590DC6FFC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512" y="380497"/>
            <a:ext cx="1422619" cy="17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AF667-89E6-E14A-9C76-74C28E4E66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24612" y="6461479"/>
            <a:ext cx="1922736" cy="187515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AA8CC907-6ED5-A6B4-2DC4-967D4D12705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91690" y="1595438"/>
            <a:ext cx="4921033" cy="40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EF46-D5F3-264B-9C50-F96E90B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183B1-DAD1-A84F-8827-571999DD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E549A-BDCA-3A41-8082-15AA423C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0211C-0490-F047-8270-08CF89D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D1EB6-34D9-4B4E-882E-5AAF7EE8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D810C-2B70-AF46-960B-1C516278B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8CE3B-62EF-7B41-959B-1FFB10C0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938F5-095D-2240-9CAF-9DB95F4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882B9-BA91-5A4A-AB28-538B737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61C61-3E97-664C-9434-B8DDE84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2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75CE-1932-724E-80C0-FAEB33FB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6339-EF9D-F445-B1D9-1E67239B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A103-E975-7049-A021-7291CD8B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A1269-8BA8-D746-98F9-CD6254EC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76056-4DA2-2E4F-A681-8AB016B2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110583F-9F3B-706C-B3C8-B065A90EF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91" y="75485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0E8CF-8957-BA41-93F5-A7432EB0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FDA73-E3E1-7D4A-93DD-F795B97AB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05A51-588C-FD41-BE26-11B5455C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BEC-04F2-0545-8673-9CABEEA4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1CA31-82E8-8D47-8E27-FB56D99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85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F3F6-92DC-F048-B129-77967C7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3D74-A128-F246-A2C3-FA3BD5269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A059B-890E-A145-B88D-F6B9D124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1BCB7-9F42-BF4C-BABD-5E56F2E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6A82C-851D-1B4B-A734-FD05DA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B2885-4F24-D94A-8A97-391BC51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6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19E4E-46B5-3B45-8DA4-D1D34B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633-FA0D-B44B-A177-A2CBE220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6536C-6536-6040-9D60-F6D276B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EBC514-62AE-0447-84DF-AB11DB2C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F9E8A-0D96-3249-9355-ABF0602D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85C5D-ADC9-0144-BE92-FDC3502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04610-EEE0-3A4C-A141-9856787E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AE534-B270-E94E-ADC3-71B95CD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0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6828D-C7FA-6D44-8091-37E86938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6CA88-8A7E-7049-9D5E-9418803F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0A43C4-786D-1041-B770-CB0B2C7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B44DB-3556-7F47-A1AF-47FCEB7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A8D6D-9947-974A-96CE-1AB8A1A4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238C9-9B18-C54A-A670-4F1F89DB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2E43D-2F7B-8442-BC3E-04F2BD55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98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EE50-AA0C-1C4D-89F2-E5E7222C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1718-1B85-8C41-9056-80B26F8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1A487-E135-3E40-82B2-2AB952CC0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29C69-81B1-B540-884E-55FB474B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EFF6D-063D-2246-B9CE-EF8FABB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1A372-1EEA-3E43-8EFF-2D7EE85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9EC9B-407C-504F-BF6B-0D891151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4DAF8F-1350-2342-BB8B-7FA3B67E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0B8C0-F262-A143-9821-1B46872B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EFAE1-7081-3C48-9A37-AADA14DC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D4C2C-E379-B54F-86B5-F4B9DB4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35633-04C4-EC4A-99B9-C1F5240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2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低可信度描述已自动生成">
            <a:extLst>
              <a:ext uri="{FF2B5EF4-FFF2-40B4-BE49-F238E27FC236}">
                <a16:creationId xmlns:a16="http://schemas.microsoft.com/office/drawing/2014/main" id="{8B360BF0-E85A-3123-FE57-428861D555B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A6F01-3646-134B-9875-7EDD795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E77E2-C9AC-8547-BD61-8980F651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A9883-2DF6-1B4E-9229-BA94F1192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EA61-FD7F-7E42-8996-47F2197A2754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74DE-6864-C442-A2D2-9F56667D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89B61-871D-C24A-953F-603145740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D15618-98B1-AA4F-90ED-DECD0C962F5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E9478-BB68-576A-51E5-0F174F577C0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C76EB-C3F7-50E0-0A65-1319D8C1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242458"/>
            <a:ext cx="6685280" cy="205188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2024</a:t>
            </a:r>
            <a:r>
              <a:rPr lang="zh-CN" altLang="en-US" sz="6000" dirty="0">
                <a:solidFill>
                  <a:schemeClr val="bg1"/>
                </a:solidFill>
              </a:rPr>
              <a:t>牛客</a:t>
            </a:r>
            <a:r>
              <a:rPr lang="zh-CN" altLang="en-US" dirty="0"/>
              <a:t>暑假</a:t>
            </a:r>
            <a:br>
              <a:rPr lang="en-US" altLang="zh-CN" sz="6000" dirty="0">
                <a:solidFill>
                  <a:schemeClr val="bg1"/>
                </a:solidFill>
                <a:latin typeface="HarmonyOS Sans SC Light" pitchFamily="2" charset="-122"/>
                <a:ea typeface="HarmonyOS Sans SC Light" pitchFamily="2" charset="-122"/>
              </a:rPr>
            </a:br>
            <a:r>
              <a:rPr lang="zh-CN" altLang="en-US" sz="7200" b="1" dirty="0">
                <a:solidFill>
                  <a:schemeClr val="bg1"/>
                </a:solidFill>
              </a:rPr>
              <a:t>多校</a:t>
            </a:r>
            <a:r>
              <a:rPr lang="en-US" altLang="zh-CN" sz="7200" b="1" dirty="0">
                <a:solidFill>
                  <a:schemeClr val="bg1"/>
                </a:solidFill>
              </a:rPr>
              <a:t>——</a:t>
            </a:r>
            <a:r>
              <a:rPr lang="zh-CN" altLang="en-US" sz="7200" b="1" dirty="0">
                <a:solidFill>
                  <a:schemeClr val="bg1"/>
                </a:solidFill>
              </a:rPr>
              <a:t>第四场</a:t>
            </a:r>
            <a:endParaRPr lang="zh-CN" altLang="en-US" dirty="0"/>
          </a:p>
        </p:txBody>
      </p:sp>
      <p:sp>
        <p:nvSpPr>
          <p:cNvPr id="16" name="圆角矩形 32">
            <a:extLst>
              <a:ext uri="{FF2B5EF4-FFF2-40B4-BE49-F238E27FC236}">
                <a16:creationId xmlns:a16="http://schemas.microsoft.com/office/drawing/2014/main" id="{2B62A56C-133E-BF0A-D1EE-C41E6877B0AA}"/>
              </a:ext>
            </a:extLst>
          </p:cNvPr>
          <p:cNvSpPr/>
          <p:nvPr/>
        </p:nvSpPr>
        <p:spPr>
          <a:xfrm>
            <a:off x="1807223" y="4460065"/>
            <a:ext cx="1926578" cy="613460"/>
          </a:xfrm>
          <a:prstGeom prst="round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邓丝雨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8E3EC-1FC7-6F35-C413-58E88C031614}"/>
              </a:ext>
            </a:extLst>
          </p:cNvPr>
          <p:cNvSpPr txBox="1"/>
          <p:nvPr/>
        </p:nvSpPr>
        <p:spPr>
          <a:xfrm>
            <a:off x="533399" y="5868182"/>
            <a:ext cx="590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讲题顺序：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GICHAFJ</a:t>
            </a:r>
            <a:endParaRPr lang="zh-CN" altLang="en-US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04CA3-996B-C60C-78E5-2BFD72C1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FB11C7-D2FD-1A18-4B51-FFECC7FE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77F44C-DAB1-77FD-97E3-C959EE51B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00"/>
          <a:stretch/>
        </p:blipFill>
        <p:spPr>
          <a:xfrm>
            <a:off x="1093625" y="1825624"/>
            <a:ext cx="10383212" cy="22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5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FB632-8189-BA06-912C-96AB3F9A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5F23CC-00D0-3EBA-60BE-1C7360568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4AB43A-5E72-CF80-F06D-AA315B797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33"/>
          <a:stretch/>
        </p:blipFill>
        <p:spPr>
          <a:xfrm>
            <a:off x="674680" y="0"/>
            <a:ext cx="6229040" cy="68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7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177B6-D6A0-7EC2-6706-AE25A62B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J-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A461A9-359E-74A2-9718-BE1532168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4A6AAB-6B05-99A2-63A5-52836142C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3098" b="85692"/>
          <a:stretch/>
        </p:blipFill>
        <p:spPr>
          <a:xfrm>
            <a:off x="838200" y="1825624"/>
            <a:ext cx="10517885" cy="29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9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5AF83-FADC-86C4-9956-69025B07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41725E-6D0F-DE73-8D5C-9BC2F986F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9E56E9-20C5-F3EB-3BB2-7A6C0AD90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/>
          <a:stretch/>
        </p:blipFill>
        <p:spPr>
          <a:xfrm>
            <a:off x="2386361" y="-33130"/>
            <a:ext cx="6545765" cy="68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7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71EF8-3742-3450-CA52-47E1C85B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C100E-79C1-53BD-457C-6490CEAF4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B96982-076F-8C07-59CF-55147392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142"/>
            <a:ext cx="8366667" cy="659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5751C-D8E4-2CDD-8889-1C5A35E0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G-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B74676-9F39-A1F4-3333-DB0F5D9A1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412B08-4B23-D89A-A712-EE99E0B0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14" y="673061"/>
            <a:ext cx="9695691" cy="53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7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5751C-D8E4-2CDD-8889-1C5A35E0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I-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B74676-9F39-A1F4-3333-DB0F5D9A1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A6CE41-6CBF-B1D9-D759-D7856C53A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73" b="70799"/>
          <a:stretch/>
        </p:blipFill>
        <p:spPr>
          <a:xfrm>
            <a:off x="970156" y="1825625"/>
            <a:ext cx="10748917" cy="251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3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1D10F-D76E-CB0E-C310-16327447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A41923-A7A6-DCF2-7F8C-77625FA0B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004FB9-7DB8-103C-8598-1D0C1593E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9" b="2636"/>
          <a:stretch/>
        </p:blipFill>
        <p:spPr>
          <a:xfrm>
            <a:off x="838200" y="691065"/>
            <a:ext cx="10646441" cy="58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8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23E92-8B6F-EF2D-36FA-9EE69B97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C-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C11DC-4AE6-5A2A-EBB9-252E1E345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6EB7F-BA8D-5C99-84FA-2652D3721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1" b="90569"/>
          <a:stretch/>
        </p:blipFill>
        <p:spPr>
          <a:xfrm>
            <a:off x="743205" y="1825625"/>
            <a:ext cx="10610595" cy="120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8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11351-FB02-9DAD-044D-12F97EEF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7D6D1A-07C8-4B3D-75F1-3089E3713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B91FD1-A151-50E7-B803-1BF41E6A8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3"/>
          <a:stretch/>
        </p:blipFill>
        <p:spPr>
          <a:xfrm>
            <a:off x="838200" y="468349"/>
            <a:ext cx="6298580" cy="65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5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12BA3-18A9-647C-F38C-6BD55084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H-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31BF29-4F09-699A-C185-1FCEBA34C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对于一个序列 有两种操作，不限制操作次数，能取得的最小极差是多少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0D0B67-3653-EB89-07E1-9F4DEB2F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86" y="2857963"/>
            <a:ext cx="10138827" cy="27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2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7BDB9-8663-567E-63F7-E0B2F85A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2ACA76-D2F8-ACAA-4835-79B568DC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D45555-8B79-5978-FC36-3201A9BC1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08" y="0"/>
            <a:ext cx="7741968" cy="680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7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2DFA7-26A6-359B-15C9-B19D8E72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3DD220-13A4-C936-FBD0-3FE498214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24178A-224B-DC9A-0BCD-E2C26B8C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89" y="6350"/>
            <a:ext cx="7044318" cy="677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0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5913</TotalTime>
  <Words>42</Words>
  <Application>Microsoft Office PowerPoint</Application>
  <PresentationFormat>宽屏</PresentationFormat>
  <Paragraphs>11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HarmonyOS Sans SC Light</vt:lpstr>
      <vt:lpstr>等线</vt:lpstr>
      <vt:lpstr>思源黑体 Normal</vt:lpstr>
      <vt:lpstr>Arial</vt:lpstr>
      <vt:lpstr>Office 主题​​</vt:lpstr>
      <vt:lpstr>2024牛客暑假 多校——第四场</vt:lpstr>
      <vt:lpstr>G-</vt:lpstr>
      <vt:lpstr>I-</vt:lpstr>
      <vt:lpstr>PowerPoint 演示文稿</vt:lpstr>
      <vt:lpstr>C-</vt:lpstr>
      <vt:lpstr>PowerPoint 演示文稿</vt:lpstr>
      <vt:lpstr>H-</vt:lpstr>
      <vt:lpstr>PowerPoint 演示文稿</vt:lpstr>
      <vt:lpstr>A-</vt:lpstr>
      <vt:lpstr>F-</vt:lpstr>
      <vt:lpstr>PowerPoint 演示文稿</vt:lpstr>
      <vt:lpstr>J-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62812</dc:creator>
  <cp:lastModifiedBy>Siyu Deng</cp:lastModifiedBy>
  <cp:revision>287</cp:revision>
  <dcterms:created xsi:type="dcterms:W3CDTF">2022-11-07T03:06:08Z</dcterms:created>
  <dcterms:modified xsi:type="dcterms:W3CDTF">2024-07-28T06:01:46Z</dcterms:modified>
</cp:coreProperties>
</file>